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9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1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7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4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17B2-8C4A-4F31-A971-72305BB573D4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A2765-B792-495E-B5A2-2348A0AE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6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3509"/>
            <a:ext cx="9144000" cy="980123"/>
          </a:xfrm>
        </p:spPr>
        <p:txBody>
          <a:bodyPr/>
          <a:lstStyle/>
          <a:p>
            <a:r>
              <a:rPr lang="uk-UA" dirty="0" smtClean="0">
                <a:latin typeface="Comic Sans MS" panose="030F0702030302020204" pitchFamily="66" charset="0"/>
              </a:rPr>
              <a:t>Команда «Баланс»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454" y="117566"/>
            <a:ext cx="2325362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176" y="1802674"/>
            <a:ext cx="6009774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0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40" y="0"/>
            <a:ext cx="7217229" cy="1325563"/>
          </a:xfrm>
        </p:spPr>
        <p:txBody>
          <a:bodyPr>
            <a:normAutofit/>
          </a:bodyPr>
          <a:lstStyle/>
          <a:p>
            <a:pPr algn="r"/>
            <a:r>
              <a:rPr lang="uk-UA" sz="6600" b="1" dirty="0" smtClean="0">
                <a:latin typeface="Monotype Corsiva" panose="03010101010201010101" pitchFamily="66" charset="0"/>
              </a:rPr>
              <a:t>Наш девіз:</a:t>
            </a:r>
            <a:endParaRPr lang="en-US" sz="6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915" y="125666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400" dirty="0" smtClean="0">
                <a:latin typeface="Monotype Corsiva" panose="03010101010201010101" pitchFamily="66" charset="0"/>
              </a:rPr>
              <a:t>Кредит справа, дебет зліва - бухгалтера велика сила!</a:t>
            </a:r>
            <a:endParaRPr lang="en-US" sz="54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974" y="2709183"/>
            <a:ext cx="34575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1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657" y="378188"/>
            <a:ext cx="4347754" cy="1325563"/>
          </a:xfrm>
        </p:spPr>
        <p:txBody>
          <a:bodyPr>
            <a:normAutofit/>
          </a:bodyPr>
          <a:lstStyle/>
          <a:p>
            <a:pPr algn="r"/>
            <a:r>
              <a:rPr lang="uk-UA" sz="6000" b="1" dirty="0" smtClean="0">
                <a:latin typeface="Monotype Corsiva" panose="03010101010201010101" pitchFamily="66" charset="0"/>
              </a:rPr>
              <a:t>Наша </a:t>
            </a:r>
            <a:r>
              <a:rPr lang="uk-UA" sz="6000" b="1" dirty="0" err="1" smtClean="0">
                <a:latin typeface="Monotype Corsiva" panose="03010101010201010101" pitchFamily="66" charset="0"/>
              </a:rPr>
              <a:t>речівка</a:t>
            </a:r>
            <a:r>
              <a:rPr lang="uk-UA" sz="6000" b="1" dirty="0" smtClean="0">
                <a:latin typeface="Monotype Corsiva" panose="03010101010201010101" pitchFamily="66" charset="0"/>
              </a:rPr>
              <a:t>:</a:t>
            </a:r>
            <a:endParaRPr lang="en-US" sz="6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2" y="1930129"/>
            <a:ext cx="64915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dirty="0" smtClean="0">
                <a:latin typeface="Monotype Corsiva" panose="03010101010201010101" pitchFamily="66" charset="0"/>
              </a:rPr>
              <a:t>Якщо баланс відразу не зійшовся, значить є помилка. Якщо баланс зійшовся – помилок дві. У нашій ж команді баланс сходиться без помилок.</a:t>
            </a:r>
            <a:endParaRPr lang="en-US" sz="44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036"/>
          <a:stretch/>
        </p:blipFill>
        <p:spPr>
          <a:xfrm>
            <a:off x="7014754" y="1567542"/>
            <a:ext cx="5177246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560" y="2550976"/>
            <a:ext cx="4542972" cy="1325563"/>
          </a:xfrm>
        </p:spPr>
        <p:txBody>
          <a:bodyPr>
            <a:noAutofit/>
          </a:bodyPr>
          <a:lstStyle/>
          <a:p>
            <a:r>
              <a:rPr lang="uk-UA" sz="6000" dirty="0" smtClean="0">
                <a:latin typeface="Monotype Corsiva" panose="03010101010201010101" pitchFamily="66" charset="0"/>
              </a:rPr>
              <a:t>Склад команди</a:t>
            </a:r>
            <a:endParaRPr lang="en-US" sz="6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3" y="1464128"/>
            <a:ext cx="2394857" cy="319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971" y="3947885"/>
            <a:ext cx="2688772" cy="268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043" y="3947886"/>
            <a:ext cx="3267243" cy="269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9246" b="20595"/>
          <a:stretch/>
        </p:blipFill>
        <p:spPr>
          <a:xfrm>
            <a:off x="9579429" y="1567745"/>
            <a:ext cx="2453199" cy="306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742" y="130628"/>
            <a:ext cx="3338287" cy="235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49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-0.13125 C 6.25E-7 -0.19005 0.1056 -0.26227 0.19141 -0.26227 L 0.38268 -0.2622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-1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82 0.00856 L 0.05482 0.11111 C 0.05482 0.15717 0.14115 0.21389 0.21133 0.21389 L 0.36797 0.21389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10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 -1.85185E-6 L -0.02591 0.08334 C 0.025 0.10093 0.05403 0.12709 0.05403 0.15486 C 0.05403 0.18588 0.025 0.21088 -0.02591 0.22847 L -0.253 0.3122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5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22747 -0.312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657" y="566058"/>
            <a:ext cx="68253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>
                <a:latin typeface="Monotype Corsiva" panose="03010101010201010101" pitchFamily="66" charset="0"/>
              </a:rPr>
              <a:t>Костюк Владислав – капітан команди</a:t>
            </a:r>
            <a:endParaRPr lang="en-US" sz="54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43" y="3940628"/>
            <a:ext cx="6400799" cy="25600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 err="1" smtClean="0">
                <a:latin typeface="Comic Sans MS" panose="030F0702030302020204" pitchFamily="66" charset="0"/>
              </a:rPr>
              <a:t>Актівчик</a:t>
            </a:r>
            <a:r>
              <a:rPr lang="uk-UA" sz="3600" dirty="0" smtClean="0">
                <a:latin typeface="Comic Sans MS" panose="030F0702030302020204" pitchFamily="66" charset="0"/>
              </a:rPr>
              <a:t> групи, завжди на позитиві,  людина-свято та улюбленець дівчат нашої групи.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89" r="993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9886" y="2104571"/>
            <a:ext cx="6575654" cy="4383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" y="188685"/>
            <a:ext cx="4993003" cy="351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3021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515" y="5125810"/>
            <a:ext cx="4938485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latin typeface="Monotype Corsiva" panose="03010101010201010101" pitchFamily="66" charset="0"/>
              </a:rPr>
              <a:t>Костенко Ірина</a:t>
            </a:r>
            <a:endParaRPr lang="en-US" sz="60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1828" y="480423"/>
            <a:ext cx="4521200" cy="144997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600" dirty="0" smtClean="0">
                <a:latin typeface="Comic Sans MS" panose="030F0702030302020204" pitchFamily="66" charset="0"/>
              </a:rPr>
              <a:t>Староста групи, бухгалтер-комік і просто хороша людина.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4" y="2910115"/>
            <a:ext cx="4063999" cy="406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01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8343" y="5126037"/>
            <a:ext cx="4223657" cy="1325563"/>
          </a:xfrm>
        </p:spPr>
        <p:txBody>
          <a:bodyPr>
            <a:noAutofit/>
          </a:bodyPr>
          <a:lstStyle/>
          <a:p>
            <a:pPr algn="ctr"/>
            <a:r>
              <a:rPr lang="uk-UA" sz="7200" dirty="0" smtClean="0">
                <a:ln>
                  <a:solidFill>
                    <a:sysClr val="windowText" lastClr="000000"/>
                  </a:solidFill>
                </a:ln>
                <a:latin typeface="Monotype Corsiva" panose="03010101010201010101" pitchFamily="66" charset="0"/>
              </a:rPr>
              <a:t>Головня </a:t>
            </a:r>
            <a:r>
              <a:rPr lang="uk-UA" sz="7200" dirty="0">
                <a:ln>
                  <a:solidFill>
                    <a:sysClr val="windowText" lastClr="000000"/>
                  </a:solidFill>
                </a:ln>
                <a:latin typeface="Monotype Corsiva" panose="03010101010201010101" pitchFamily="66" charset="0"/>
              </a:rPr>
              <a:t>К</a:t>
            </a:r>
            <a:r>
              <a:rPr lang="uk-UA" sz="7200" dirty="0" smtClean="0">
                <a:ln>
                  <a:solidFill>
                    <a:sysClr val="windowText" lastClr="000000"/>
                  </a:solidFill>
                </a:ln>
                <a:latin typeface="Monotype Corsiva" panose="03010101010201010101" pitchFamily="66" charset="0"/>
              </a:rPr>
              <a:t>атерина </a:t>
            </a:r>
            <a:endParaRPr lang="en-US" sz="7200" dirty="0">
              <a:ln>
                <a:solidFill>
                  <a:sysClr val="windowText" lastClr="000000"/>
                </a:solidFill>
              </a:ln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3486" y="478970"/>
            <a:ext cx="3425372" cy="143691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600" dirty="0" smtClean="0">
                <a:latin typeface="Comic Sans MS" panose="030F0702030302020204" pitchFamily="66" charset="0"/>
              </a:rPr>
              <a:t>Дюймовочка групи, відповідальна та комунікабельна.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9246" b="20595"/>
          <a:stretch/>
        </p:blipFill>
        <p:spPr>
          <a:xfrm>
            <a:off x="0" y="1132114"/>
            <a:ext cx="3705496" cy="4625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94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smtClean="0">
                <a:latin typeface="Monotype Corsiva" panose="03010101010201010101" pitchFamily="66" charset="0"/>
              </a:rPr>
              <a:t>Яковенко Дар</a:t>
            </a:r>
            <a:r>
              <a:rPr lang="en-US" sz="6000" dirty="0" smtClean="0">
                <a:latin typeface="Monotype Corsiva" panose="03010101010201010101" pitchFamily="66" charset="0"/>
              </a:rPr>
              <a:t>`</a:t>
            </a:r>
            <a:r>
              <a:rPr lang="uk-UA" sz="6000" dirty="0" smtClean="0">
                <a:latin typeface="Monotype Corsiva" panose="03010101010201010101" pitchFamily="66" charset="0"/>
              </a:rPr>
              <a:t>я</a:t>
            </a:r>
            <a:endParaRPr lang="en-US" sz="60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1875" y="2854688"/>
            <a:ext cx="4561114" cy="1818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 smtClean="0">
                <a:latin typeface="Comic Sans MS" panose="030F0702030302020204" pitchFamily="66" charset="0"/>
              </a:rPr>
              <a:t>Артистична красуня та творчий бухгалтер.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6" y="2889794"/>
            <a:ext cx="4802496" cy="396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934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58" y="5413829"/>
            <a:ext cx="2844800" cy="1327830"/>
          </a:xfrm>
          <a:solidFill>
            <a:schemeClr val="bg1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800" dirty="0" smtClean="0">
                <a:ln>
                  <a:solidFill>
                    <a:sysClr val="windowText" lastClr="000000"/>
                  </a:solidFill>
                </a:ln>
                <a:latin typeface="Monotype Corsiva" panose="03010101010201010101" pitchFamily="66" charset="0"/>
              </a:rPr>
              <a:t>Токаренко Віталія</a:t>
            </a:r>
            <a:endParaRPr lang="en-US" sz="4800" dirty="0">
              <a:ln>
                <a:solidFill>
                  <a:sysClr val="windowText" lastClr="000000"/>
                </a:solidFill>
              </a:ln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2536" y="4640262"/>
            <a:ext cx="5214257" cy="1731509"/>
          </a:xfrm>
          <a:prstGeom prst="wedgeRoundRectCallout">
            <a:avLst>
              <a:gd name="adj1" fmla="val -33916"/>
              <a:gd name="adj2" fmla="val -11101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4000" dirty="0" smtClean="0">
                <a:latin typeface="Comic Sans MS" panose="030F0702030302020204" pitchFamily="66" charset="0"/>
              </a:rPr>
              <a:t>Креативна та цікава, людина, яка завжди вміє підтримати в потрібну хвилину.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26971" cy="405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5296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113</Words>
  <Application>Microsoft Office PowerPoint</Application>
  <PresentationFormat>Широкоэкранный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Monotype Corsiva</vt:lpstr>
      <vt:lpstr>Тема Office</vt:lpstr>
      <vt:lpstr>Команда «Баланс»</vt:lpstr>
      <vt:lpstr>Наш девіз:</vt:lpstr>
      <vt:lpstr>Наша речівка:</vt:lpstr>
      <vt:lpstr>Склад команди</vt:lpstr>
      <vt:lpstr>Костюк Владислав – капітан команди</vt:lpstr>
      <vt:lpstr>Костенко Ірина</vt:lpstr>
      <vt:lpstr>Головня Катерина </vt:lpstr>
      <vt:lpstr>Яковенко Дар`я</vt:lpstr>
      <vt:lpstr>Токаренко Віталія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Команда «Баланс»</dc:title>
  <dc:creator>Пользователь Windows</dc:creator>
  <cp:lastModifiedBy>Пользователь Windows</cp:lastModifiedBy>
  <cp:revision>14</cp:revision>
  <dcterms:created xsi:type="dcterms:W3CDTF">2019-02-27T18:07:59Z</dcterms:created>
  <dcterms:modified xsi:type="dcterms:W3CDTF">2019-02-27T23:40:26Z</dcterms:modified>
</cp:coreProperties>
</file>