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0" r:id="rId6"/>
    <p:sldId id="263" r:id="rId7"/>
    <p:sldId id="264" r:id="rId8"/>
    <p:sldId id="265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0000FF"/>
    <a:srgbClr val="FF505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 autoAdjust="0"/>
    <p:restoredTop sz="94660"/>
  </p:normalViewPr>
  <p:slideViewPr>
    <p:cSldViewPr>
      <p:cViewPr varScale="1">
        <p:scale>
          <a:sx n="86" d="100"/>
          <a:sy n="86" d="100"/>
        </p:scale>
        <p:origin x="-79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8.wdp"/><Relationship Id="rId18" Type="http://schemas.openxmlformats.org/officeDocument/2006/relationships/image" Target="../media/image11.png"/><Relationship Id="rId3" Type="http://schemas.microsoft.com/office/2007/relationships/hdphoto" Target="../media/hdphoto3.wdp"/><Relationship Id="rId21" Type="http://schemas.microsoft.com/office/2007/relationships/hdphoto" Target="../media/hdphoto12.wdp"/><Relationship Id="rId7" Type="http://schemas.microsoft.com/office/2007/relationships/hdphoto" Target="../media/hdphoto5.wdp"/><Relationship Id="rId12" Type="http://schemas.openxmlformats.org/officeDocument/2006/relationships/image" Target="../media/image8.png"/><Relationship Id="rId17" Type="http://schemas.microsoft.com/office/2007/relationships/hdphoto" Target="../media/hdphoto10.wdp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10" Type="http://schemas.openxmlformats.org/officeDocument/2006/relationships/image" Target="../media/image7.png"/><Relationship Id="rId19" Type="http://schemas.microsoft.com/office/2007/relationships/hdphoto" Target="../media/hdphoto11.wdp"/><Relationship Id="rId4" Type="http://schemas.openxmlformats.org/officeDocument/2006/relationships/image" Target="../media/image4.png"/><Relationship Id="rId9" Type="http://schemas.microsoft.com/office/2007/relationships/hdphoto" Target="../media/hdphoto6.wdp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microsoft.com/office/2007/relationships/hdphoto" Target="../media/hdphoto17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microsoft.com/office/2007/relationships/hdphoto" Target="../media/hdphoto16.wdp"/><Relationship Id="rId4" Type="http://schemas.microsoft.com/office/2007/relationships/hdphoto" Target="../media/hdphoto13.wdp"/><Relationship Id="rId9" Type="http://schemas.openxmlformats.org/officeDocument/2006/relationships/image" Target="../media/image27.png"/><Relationship Id="rId14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07904" y="3220830"/>
            <a:ext cx="5040560" cy="1877959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92281" y="699542"/>
            <a:ext cx="5071806" cy="1154024"/>
          </a:xfrm>
          <a:solidFill>
            <a:schemeClr val="accent1">
              <a:lumMod val="50000"/>
            </a:schemeClr>
          </a:solidFill>
          <a:ln>
            <a:noFill/>
            <a:prstDash val="solid"/>
          </a:ln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bg1"/>
                </a:solidFill>
              </a:rPr>
              <a:t>Нащадки Сміта</a:t>
            </a:r>
            <a:endParaRPr lang="uk-UA" sz="5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95936" y="3335567"/>
            <a:ext cx="12241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986080" y="3335567"/>
            <a:ext cx="0" cy="5323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236297" y="4948014"/>
            <a:ext cx="12241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460433" y="4343172"/>
            <a:ext cx="1" cy="6048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93556" y="3435846"/>
            <a:ext cx="3807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Перетворимо все в гроші,</a:t>
            </a:r>
          </a:p>
          <a:p>
            <a:r>
              <a:rPr lang="uk-UA" sz="2000" dirty="0" smtClean="0"/>
              <a:t>Фінансисти ми хороші, </a:t>
            </a:r>
          </a:p>
          <a:p>
            <a:r>
              <a:rPr lang="uk-UA" sz="2000" dirty="0" smtClean="0"/>
              <a:t>Пращур наш – відомий Сміт,</a:t>
            </a:r>
          </a:p>
          <a:p>
            <a:r>
              <a:rPr lang="uk-UA" sz="2000" dirty="0" smtClean="0"/>
              <a:t>Успіх принесемо в світ!</a:t>
            </a:r>
            <a:endParaRPr lang="uk-UA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951" l="8250" r="90000">
                        <a14:foregroundMark x1="31750" y1="36270" x2="86750" y2="94672"/>
                        <a14:foregroundMark x1="37250" y1="42213" x2="14750" y2="92828"/>
                        <a14:foregroundMark x1="13250" y1="52664" x2="75000" y2="93852"/>
                        <a14:foregroundMark x1="11500" y1="86270" x2="10250" y2="53279"/>
                        <a14:foregroundMark x1="21250" y1="49795" x2="49000" y2="51025"/>
                        <a14:foregroundMark x1="31500" y1="35041" x2="33250" y2="57787"/>
                        <a14:foregroundMark x1="25750" y1="46926" x2="37250" y2="43648"/>
                        <a14:foregroundMark x1="21750" y1="46516" x2="38000" y2="42418"/>
                        <a14:foregroundMark x1="39750" y1="53074" x2="57250" y2="68443"/>
                        <a14:foregroundMark x1="20000" y1="95287" x2="79250" y2="89139"/>
                        <a14:foregroundMark x1="68750" y1="59426" x2="86750" y2="90369"/>
                        <a14:foregroundMark x1="12000" y1="87090" x2="14000" y2="95902"/>
                        <a14:foregroundMark x1="8250" y1="68852" x2="9750" y2="93648"/>
                        <a14:foregroundMark x1="83750" y1="78074" x2="89250" y2="93648"/>
                        <a14:foregroundMark x1="48750" y1="97951" x2="49500" y2="95697"/>
                        <a14:foregroundMark x1="56750" y1="43033" x2="57250" y2="46107"/>
                        <a14:backgroundMark x1="63000" y1="39549" x2="77750" y2="57172"/>
                        <a14:backgroundMark x1="24250" y1="38115" x2="24250" y2="38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7" y="1597453"/>
            <a:ext cx="2849367" cy="347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83" l="0" r="100000">
                        <a14:foregroundMark x1="52615" y1="13578" x2="52615" y2="13578"/>
                        <a14:foregroundMark x1="82769" y1="10092" x2="82769" y2="10092"/>
                        <a14:foregroundMark x1="64000" y1="40000" x2="64000" y2="40000"/>
                        <a14:foregroundMark x1="24154" y1="30826" x2="24154" y2="30826"/>
                        <a14:foregroundMark x1="16615" y1="9725" x2="16615" y2="9725"/>
                        <a14:foregroundMark x1="5846" y1="44037" x2="5846" y2="44037"/>
                        <a14:foregroundMark x1="29846" y1="59266" x2="29846" y2="59266"/>
                        <a14:foregroundMark x1="12308" y1="90275" x2="12308" y2="90275"/>
                        <a14:foregroundMark x1="72769" y1="53578" x2="72769" y2="53578"/>
                        <a14:foregroundMark x1="95385" y1="43119" x2="95385" y2="43119"/>
                        <a14:foregroundMark x1="92769" y1="87523" x2="92769" y2="87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6" y="287997"/>
            <a:ext cx="2803701" cy="263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4608004" y="2139702"/>
            <a:ext cx="32403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364088" y="2427734"/>
            <a:ext cx="19442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940152" y="2643758"/>
            <a:ext cx="93610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3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667" y="3159565"/>
            <a:ext cx="8783325" cy="1944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556" l="1471" r="99632">
                        <a14:foregroundMark x1="50368" y1="91729" x2="50368" y2="91729"/>
                        <a14:foregroundMark x1="76103" y1="91729" x2="76103" y2="91729"/>
                        <a14:foregroundMark x1="77941" y1="86278" x2="77941" y2="86278"/>
                        <a14:foregroundMark x1="90074" y1="81391" x2="90074" y2="81391"/>
                        <a14:foregroundMark x1="65809" y1="96053" x2="65809" y2="96053"/>
                        <a14:foregroundMark x1="47426" y1="96053" x2="47426" y2="96053"/>
                        <a14:foregroundMark x1="39706" y1="91917" x2="39706" y2="91917"/>
                        <a14:backgroundMark x1="11765" y1="36654" x2="11765" y2="36654"/>
                        <a14:backgroundMark x1="97059" y1="74248" x2="97059" y2="74248"/>
                        <a14:backgroundMark x1="94485" y1="96241" x2="94485" y2="96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2" y="988566"/>
            <a:ext cx="1365445" cy="267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55" b="89984" l="8601" r="68625">
                        <a14:foregroundMark x1="64082" y1="63893" x2="67535" y2="59451"/>
                        <a14:backgroundMark x1="57723" y1="67367" x2="57723" y2="67367"/>
                        <a14:backgroundMark x1="54391" y1="77060" x2="75591" y2="69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2555" y="1199065"/>
            <a:ext cx="4320480" cy="3240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63" b="65625" l="10000" r="90000">
                        <a14:foregroundMark x1="39792" y1="63672" x2="39792" y2="63672"/>
                        <a14:foregroundMark x1="37292" y1="63438" x2="67188" y2="64453"/>
                        <a14:backgroundMark x1="26042" y1="56953" x2="30625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77" b="34600"/>
          <a:stretch/>
        </p:blipFill>
        <p:spPr>
          <a:xfrm>
            <a:off x="4437167" y="848051"/>
            <a:ext cx="3611246" cy="27793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547" b="86563" l="23438" r="82500">
                        <a14:foregroundMark x1="45938" y1="33203" x2="54688" y2="29063"/>
                        <a14:foregroundMark x1="53854" y1="28516" x2="57292" y2="31875"/>
                        <a14:foregroundMark x1="55313" y1="28516" x2="55313" y2="30469"/>
                        <a14:foregroundMark x1="56458" y1="29531" x2="56458" y2="29531"/>
                        <a14:foregroundMark x1="39167" y1="76641" x2="47083" y2="89297"/>
                        <a14:foregroundMark x1="65000" y1="75859" x2="60521" y2="88984"/>
                        <a14:foregroundMark x1="47083" y1="82422" x2="63958" y2="82734"/>
                        <a14:foregroundMark x1="39583" y1="80938" x2="37396" y2="93125"/>
                        <a14:foregroundMark x1="63229" y1="81094" x2="66667" y2="87500"/>
                        <a14:foregroundMark x1="64167" y1="77734" x2="68229" y2="90859"/>
                        <a14:foregroundMark x1="58125" y1="90547" x2="70313" y2="89297"/>
                        <a14:foregroundMark x1="48750" y1="30156" x2="52188" y2="27109"/>
                        <a14:foregroundMark x1="57292" y1="32422" x2="56875" y2="29844"/>
                        <a14:backgroundMark x1="51042" y1="23906" x2="26771" y2="47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838" r="14062" b="4962"/>
          <a:stretch/>
        </p:blipFill>
        <p:spPr>
          <a:xfrm>
            <a:off x="2318776" y="661175"/>
            <a:ext cx="3312368" cy="36858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5536" y="3528324"/>
            <a:ext cx="8369575" cy="12804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82" b="89840" l="4074" r="99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6412"/>
            <a:ext cx="899363" cy="62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13" b="100000" l="10000" r="90000">
                        <a14:foregroundMark x1="49667" y1="96313" x2="49667" y2="96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944" y="220847"/>
            <a:ext cx="393764" cy="52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143" b="97429" l="1286" r="100000">
                        <a14:foregroundMark x1="18857" y1="17429" x2="19286" y2="31714"/>
                        <a14:foregroundMark x1="33571" y1="55429" x2="32857" y2="91429"/>
                        <a14:foregroundMark x1="18571" y1="7571" x2="18571" y2="7571"/>
                        <a14:foregroundMark x1="18571" y1="43571" x2="18571" y2="43571"/>
                        <a14:foregroundMark x1="35143" y1="48000" x2="28714" y2="47571"/>
                        <a14:foregroundMark x1="63429" y1="16714" x2="62429" y2="5143"/>
                        <a14:foregroundMark x1="88571" y1="46571" x2="95714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88" y="243430"/>
            <a:ext cx="709668" cy="70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778" l="6643" r="956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8014"/>
            <a:ext cx="933855" cy="75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219" l="0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344" y="333507"/>
            <a:ext cx="597008" cy="59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78144" y="3743515"/>
            <a:ext cx="1474157" cy="936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Креативний</a:t>
            </a:r>
          </a:p>
          <a:p>
            <a:pPr algn="ctr"/>
            <a:r>
              <a:rPr lang="uk-UA" dirty="0" smtClean="0"/>
              <a:t>новатор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23728" y="3743515"/>
            <a:ext cx="1474157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Шахова</a:t>
            </a:r>
          </a:p>
          <a:p>
            <a:pPr algn="ctr"/>
            <a:r>
              <a:rPr lang="uk-UA" dirty="0" smtClean="0"/>
              <a:t>королева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43244" y="3749997"/>
            <a:ext cx="1474157" cy="936104"/>
          </a:xfrm>
          <a:prstGeom prst="round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Генератор</a:t>
            </a:r>
          </a:p>
          <a:p>
            <a:pPr algn="ctr"/>
            <a:r>
              <a:rPr lang="uk-UA" dirty="0" smtClean="0"/>
              <a:t>ідей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05711" y="3743515"/>
            <a:ext cx="1474157" cy="93610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Арт-мейкер</a:t>
            </a:r>
            <a:endParaRPr lang="uk-UA" dirty="0" smtClean="0"/>
          </a:p>
          <a:p>
            <a:pPr algn="ctr"/>
            <a:r>
              <a:rPr lang="uk-UA" dirty="0" smtClean="0"/>
              <a:t>80-</a:t>
            </a:r>
            <a:r>
              <a:rPr lang="en-US" dirty="0" smtClean="0"/>
              <a:t>LVL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156916" y="3743515"/>
            <a:ext cx="1474157" cy="936104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Фінансовий</a:t>
            </a:r>
          </a:p>
          <a:p>
            <a:pPr algn="ctr"/>
            <a:r>
              <a:rPr lang="uk-UA" dirty="0" smtClean="0"/>
              <a:t>Шерлок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958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55" t="19653" r="23633"/>
          <a:stretch/>
        </p:blipFill>
        <p:spPr>
          <a:xfrm>
            <a:off x="6979868" y="922557"/>
            <a:ext cx="1941144" cy="263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2829" r="4310" b="26061"/>
          <a:stretch/>
        </p:blipFill>
        <p:spPr>
          <a:xfrm>
            <a:off x="4644008" y="583057"/>
            <a:ext cx="3429000" cy="36576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923928" y="4123465"/>
            <a:ext cx="5040560" cy="90007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 smtClean="0"/>
              <a:t>Старусєва</a:t>
            </a:r>
            <a:r>
              <a:rPr lang="uk-UA" sz="3200" dirty="0" smtClean="0"/>
              <a:t> Дар’я</a:t>
            </a:r>
          </a:p>
          <a:p>
            <a:pPr algn="ctr"/>
            <a:r>
              <a:rPr lang="uk-UA" sz="2000" dirty="0" smtClean="0"/>
              <a:t>Капітан команди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1688651"/>
            <a:ext cx="2952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Якщо у вас не працює калькулятор, нічого страшного!</a:t>
            </a:r>
          </a:p>
          <a:p>
            <a:r>
              <a:rPr lang="uk-UA" sz="2000" dirty="0"/>
              <a:t>З</a:t>
            </a:r>
            <a:r>
              <a:rPr lang="uk-UA" sz="2000" dirty="0" smtClean="0"/>
              <a:t>вертайтесь до Даші, адже в швидкості розрахунків їй немає рівних!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13" y="123478"/>
            <a:ext cx="1563638" cy="156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1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0" y="304564"/>
            <a:ext cx="3279270" cy="3847356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95536" y="4151920"/>
            <a:ext cx="4464496" cy="720080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 smtClean="0"/>
              <a:t>Рибчинська</a:t>
            </a:r>
            <a:r>
              <a:rPr lang="uk-UA" sz="3200" dirty="0" smtClean="0"/>
              <a:t> Віта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690418" y="1851670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Терміново потрібна креативна презентація? </a:t>
            </a:r>
          </a:p>
          <a:p>
            <a:r>
              <a:rPr lang="uk-UA" sz="2400" dirty="0" smtClean="0"/>
              <a:t>Віта зробить її одним </a:t>
            </a:r>
            <a:r>
              <a:rPr lang="uk-UA" sz="2400" dirty="0" err="1" smtClean="0"/>
              <a:t>кліком</a:t>
            </a:r>
            <a:r>
              <a:rPr lang="uk-UA" sz="2400" dirty="0" smtClean="0"/>
              <a:t> миші!</a:t>
            </a:r>
            <a:endParaRPr lang="uk-UA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04564"/>
            <a:ext cx="1419622" cy="141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4" b="7677"/>
          <a:stretch/>
        </p:blipFill>
        <p:spPr>
          <a:xfrm>
            <a:off x="4731419" y="208887"/>
            <a:ext cx="3857625" cy="410440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283968" y="4227934"/>
            <a:ext cx="4752528" cy="720033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 smtClean="0"/>
              <a:t>Дунський</a:t>
            </a:r>
            <a:r>
              <a:rPr lang="uk-UA" sz="2800" dirty="0" smtClean="0"/>
              <a:t> Віктор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88124" y="2067694"/>
            <a:ext cx="31917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А це – Вітя. Не знаємо навіщо ми його взяли, але нам сказали, що в команді має бути чоловік.</a:t>
            </a:r>
          </a:p>
          <a:p>
            <a:r>
              <a:rPr lang="uk-UA" sz="2000" dirty="0" smtClean="0"/>
              <a:t>Головне кредо Віті – «Послухай жінку і зроби навпаки».</a:t>
            </a:r>
            <a:endParaRPr lang="uk-UA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55526"/>
            <a:ext cx="1203598" cy="12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4" y="339502"/>
            <a:ext cx="4011910" cy="401191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07504" y="4227934"/>
            <a:ext cx="4968552" cy="72008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Пусан Анастасія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429063" y="1851670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Сподіваєтеся,що в ваших розрахунках немає помилки?</a:t>
            </a:r>
          </a:p>
          <a:p>
            <a:r>
              <a:rPr lang="uk-UA" sz="2400" dirty="0" smtClean="0"/>
              <a:t>Дарма! Настя з легкістю її знайде!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5526"/>
            <a:ext cx="1203598" cy="12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" t="-1" r="337" b="25819"/>
          <a:stretch/>
        </p:blipFill>
        <p:spPr>
          <a:xfrm>
            <a:off x="4860032" y="279923"/>
            <a:ext cx="3538491" cy="383545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067944" y="4070563"/>
            <a:ext cx="4912180" cy="8185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err="1" smtClean="0">
                <a:solidFill>
                  <a:schemeClr val="bg1"/>
                </a:solidFill>
              </a:rPr>
              <a:t>Янкович</a:t>
            </a:r>
            <a:r>
              <a:rPr lang="uk-UA" sz="2800" dirty="0" smtClean="0">
                <a:solidFill>
                  <a:schemeClr val="bg1"/>
                </a:solidFill>
              </a:rPr>
              <a:t> Наталя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762239"/>
            <a:ext cx="25769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Її оригінальності немає меж! Вона з легкістю знайде креативний вихід з будь-якої ситуації!</a:t>
            </a:r>
            <a:endParaRPr lang="uk-UA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04716"/>
            <a:ext cx="1203598" cy="12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0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252557" y="0"/>
            <a:ext cx="8640959" cy="5143500"/>
            <a:chOff x="983071" y="743301"/>
            <a:chExt cx="7028761" cy="4422478"/>
          </a:xfrm>
        </p:grpSpPr>
        <p:pic>
          <p:nvPicPr>
            <p:cNvPr id="1026" name="Picture 2" descr="Ð ÐµÐ·ÑÐ»ÑÑÐ°Ñ Ð¿Ð¾ÑÑÐºÑ Ð·Ð¾Ð±ÑÐ°Ð¶ÐµÐ½Ñ Ð·Ð° Ð·Ð°Ð¿Ð¸ÑÐ¾Ð¼ &quot;ÐºÐ¾Ð¼Ð¿Ð°Ð½ÑÑ Ð´ÑÑÐ·ÑÐ²&quot;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2" r="6598"/>
            <a:stretch/>
          </p:blipFill>
          <p:spPr bwMode="auto">
            <a:xfrm>
              <a:off x="983071" y="743301"/>
              <a:ext cx="7028761" cy="4422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Группа 1"/>
            <p:cNvGrpSpPr/>
            <p:nvPr/>
          </p:nvGrpSpPr>
          <p:grpSpPr>
            <a:xfrm>
              <a:off x="2404758" y="830229"/>
              <a:ext cx="4888546" cy="4135619"/>
              <a:chOff x="2404758" y="830229"/>
              <a:chExt cx="4888546" cy="4135619"/>
            </a:xfrm>
          </p:grpSpPr>
          <p:pic>
            <p:nvPicPr>
              <p:cNvPr id="3" name="Picture 2" descr="Ð ÐµÐ·ÑÐ»ÑÑÐ°Ñ Ð¿Ð¾ÑÑÐºÑ Ð·Ð¾Ð±ÑÐ°Ð¶ÐµÐ½Ñ Ð·Ð° Ð·Ð°Ð¿Ð¸ÑÐ¾Ð¼ &quot;Ð°Ð´Ð°Ð¼ ÑÐ¼ÑÑ&quot;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69554" l="0" r="93701">
                            <a14:backgroundMark x1="9449" y1="45669" x2="9449" y2="45669"/>
                            <a14:backgroundMark x1="11549" y1="60105" x2="11549" y2="60105"/>
                            <a14:backgroundMark x1="78740" y1="56955" x2="78740" y2="56955"/>
                            <a14:backgroundMark x1="76378" y1="65879" x2="76378" y2="65879"/>
                            <a14:backgroundMark x1="89239" y1="93438" x2="89239" y2="93438"/>
                            <a14:backgroundMark x1="74803" y1="86089" x2="74803" y2="86089"/>
                            <a14:backgroundMark x1="8136" y1="65092" x2="8136" y2="65092"/>
                            <a14:backgroundMark x1="19948" y1="60630" x2="19948" y2="6063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65" t="-1784" r="24424" b="29205"/>
              <a:stretch/>
            </p:blipFill>
            <p:spPr bwMode="auto">
              <a:xfrm>
                <a:off x="5870580" y="915566"/>
                <a:ext cx="1422724" cy="1591840"/>
              </a:xfrm>
              <a:prstGeom prst="rect">
                <a:avLst/>
              </a:prstGeom>
              <a:noFill/>
              <a:scene3d>
                <a:camera prst="orthographicFront">
                  <a:rot lat="21594000" lon="10491487" rev="120000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475" b="97297" l="2857" r="99592">
                            <a14:backgroundMark x1="7347" y1="20463" x2="7347" y2="20463"/>
                            <a14:backgroundMark x1="89796" y1="39382" x2="89796" y2="39382"/>
                            <a14:backgroundMark x1="86531" y1="34363" x2="86531" y2="34363"/>
                            <a14:backgroundMark x1="81633" y1="27027" x2="81633" y2="27027"/>
                            <a14:backgroundMark x1="77551" y1="21236" x2="77551" y2="21236"/>
                            <a14:backgroundMark x1="14694" y1="88417" x2="14694" y2="88417"/>
                          </a14:backgroundRemoval>
                        </a14:imgEffect>
                        <a14:imgEffect>
                          <a14:sharpenSoften amount="10000"/>
                        </a14:imgEffect>
                        <a14:imgEffect>
                          <a14:colorTemperature colorTemp="5650"/>
                        </a14:imgEffect>
                        <a14:imgEffect>
                          <a14:saturation sat="185000"/>
                        </a14:imgEffect>
                        <a14:imgEffect>
                          <a14:brightnessContrast bright="-3000" contrast="3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00888">
                <a:off x="4353953" y="3434456"/>
                <a:ext cx="931225" cy="988931"/>
              </a:xfrm>
              <a:prstGeom prst="rect">
                <a:avLst/>
              </a:prstGeom>
              <a:scene3d>
                <a:camera prst="orthographicFront">
                  <a:rot lat="0" lon="11099999" rev="0"/>
                </a:camera>
                <a:lightRig rig="threePt" dir="t"/>
              </a:scene3d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478" b="100000" l="1170" r="94152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431898" flipH="1">
                <a:off x="2404758" y="3075806"/>
                <a:ext cx="1597696" cy="1890042"/>
              </a:xfrm>
              <a:prstGeom prst="rect">
                <a:avLst/>
              </a:prstGeom>
              <a:scene3d>
                <a:camera prst="orthographicFront">
                  <a:rot lat="0" lon="10199927" rev="0"/>
                </a:camera>
                <a:lightRig rig="threePt" dir="t"/>
              </a:scene3d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471" b="93382" l="5455" r="90909">
                            <a14:foregroundMark x1="58182" y1="83824" x2="58182" y2="83824"/>
                            <a14:backgroundMark x1="72727" y1="88971" x2="72727" y2="88971"/>
                            <a14:backgroundMark x1="77273" y1="85294" x2="77273" y2="85294"/>
                            <a14:backgroundMark x1="75455" y1="82353" x2="57273" y2="92647"/>
                            <a14:backgroundMark x1="25455" y1="3676" x2="5455" y2="36029"/>
                          </a14:backgroundRemoval>
                        </a14:imgEffect>
                      </a14:imgLayer>
                    </a14:imgProps>
                  </a:ext>
                </a:extLst>
              </a:blip>
              <a:srcRect r="4811" b="9810"/>
              <a:stretch/>
            </p:blipFill>
            <p:spPr>
              <a:xfrm rot="20794932">
                <a:off x="5537873" y="3462108"/>
                <a:ext cx="869156" cy="945070"/>
              </a:xfrm>
              <a:prstGeom prst="rect">
                <a:avLst/>
              </a:prstGeom>
            </p:spPr>
          </p:pic>
          <p:pic>
            <p:nvPicPr>
              <p:cNvPr id="15" name="Рисунок 14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382" b="100000" l="5660" r="98585">
                            <a14:backgroundMark x1="22170" y1="22901" x2="22170" y2="22901"/>
                            <a14:backgroundMark x1="22642" y1="13359" x2="22642" y2="13359"/>
                            <a14:backgroundMark x1="40566" y1="4198" x2="40566" y2="4198"/>
                            <a14:backgroundMark x1="10377" y1="81298" x2="10377" y2="81298"/>
                            <a14:backgroundMark x1="10377" y1="75191" x2="10377" y2="75191"/>
                            <a14:backgroundMark x1="17925" y1="84351" x2="17925" y2="84351"/>
                            <a14:backgroundMark x1="33019" y1="94275" x2="33019" y2="94275"/>
                            <a14:backgroundMark x1="40094" y1="96183" x2="40094" y2="96183"/>
                            <a14:backgroundMark x1="62264" y1="96947" x2="62264" y2="96947"/>
                            <a14:backgroundMark x1="68396" y1="96183" x2="68396" y2="96183"/>
                            <a14:backgroundMark x1="73585" y1="93130" x2="73585" y2="93130"/>
                            <a14:backgroundMark x1="79245" y1="89313" x2="79245" y2="89313"/>
                            <a14:backgroundMark x1="93868" y1="71374" x2="93868" y2="71374"/>
                            <a14:backgroundMark x1="94811" y1="63740" x2="94811" y2="63740"/>
                            <a14:backgroundMark x1="20755" y1="88550" x2="20755" y2="88550"/>
                            <a14:backgroundMark x1="26415" y1="92748" x2="26415" y2="92748"/>
                            <a14:backgroundMark x1="28774" y1="94656" x2="28774" y2="94656"/>
                            <a14:backgroundMark x1="18396" y1="91221" x2="18396" y2="91221"/>
                            <a14:backgroundMark x1="18396" y1="86260" x2="18396" y2="86260"/>
                            <a14:backgroundMark x1="71226" y1="94656" x2="71226" y2="94656"/>
                            <a14:backgroundMark x1="44340" y1="2672" x2="44340" y2="2672"/>
                            <a14:backgroundMark x1="36792" y1="94275" x2="36792" y2="94275"/>
                            <a14:backgroundMark x1="43396" y1="95802" x2="43396" y2="95802"/>
                            <a14:backgroundMark x1="47170" y1="96565" x2="47170" y2="96565"/>
                            <a14:backgroundMark x1="8962" y1="61832" x2="32547" y2="88168"/>
                            <a14:backgroundMark x1="64623" y1="2672" x2="31604" y2="4580"/>
                            <a14:backgroundMark x1="86792" y1="91985" x2="97642" y2="62595"/>
                            <a14:backgroundMark x1="16038" y1="32061" x2="12736" y2="70611"/>
                          </a14:backgroundRemoval>
                        </a14:imgEffect>
                        <a14:imgEffect>
                          <a14:sharpenSoften amount="10000"/>
                        </a14:imgEffect>
                        <a14:imgEffect>
                          <a14:colorTemperature colorTemp="8775"/>
                        </a14:imgEffect>
                        <a14:imgEffect>
                          <a14:brightnessContrast bright="-12000" contrast="6000"/>
                        </a14:imgEffect>
                      </a14:imgLayer>
                    </a14:imgProps>
                  </a:ext>
                </a:extLst>
              </a:blip>
              <a:srcRect t="1" b="2911"/>
              <a:stretch/>
            </p:blipFill>
            <p:spPr>
              <a:xfrm>
                <a:off x="4889405" y="1249903"/>
                <a:ext cx="783810" cy="872947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0" b="98261" l="1635" r="98093">
                            <a14:foregroundMark x1="40327" y1="96957" x2="40327" y2="96957"/>
                            <a14:backgroundMark x1="86376" y1="18261" x2="86376" y2="18261"/>
                            <a14:backgroundMark x1="88011" y1="23696" x2="88011" y2="23696"/>
                            <a14:backgroundMark x1="88556" y1="29783" x2="88556" y2="29783"/>
                            <a14:backgroundMark x1="89373" y1="33696" x2="89373" y2="33696"/>
                            <a14:backgroundMark x1="91826" y1="45000" x2="91826" y2="45000"/>
                            <a14:backgroundMark x1="94005" y1="46087" x2="94005" y2="46087"/>
                            <a14:backgroundMark x1="95913" y1="68043" x2="95913" y2="68043"/>
                            <a14:backgroundMark x1="90463" y1="75652" x2="90463" y2="75652"/>
                            <a14:backgroundMark x1="86921" y1="79348" x2="86921" y2="79348"/>
                            <a14:backgroundMark x1="96185" y1="65000" x2="96185" y2="65000"/>
                            <a14:backgroundMark x1="96185" y1="62826" x2="96185" y2="62826"/>
                            <a14:backgroundMark x1="16349" y1="81087" x2="16349" y2="81087"/>
                            <a14:backgroundMark x1="16894" y1="86957" x2="16894" y2="86957"/>
                            <a14:backgroundMark x1="17439" y1="90652" x2="17439" y2="90652"/>
                            <a14:backgroundMark x1="5995" y1="72391" x2="5995" y2="72391"/>
                            <a14:backgroundMark x1="4360" y1="47609" x2="4360" y2="47609"/>
                            <a14:backgroundMark x1="5177" y1="41304" x2="5177" y2="41304"/>
                            <a14:backgroundMark x1="5450" y1="36087" x2="5450" y2="36087"/>
                            <a14:backgroundMark x1="5995" y1="31522" x2="5995" y2="31522"/>
                            <a14:backgroundMark x1="5995" y1="27609" x2="5995" y2="27609"/>
                            <a14:backgroundMark x1="8447" y1="21522" x2="8447" y2="21522"/>
                            <a14:backgroundMark x1="9537" y1="19130" x2="9537" y2="19130"/>
                            <a14:backgroundMark x1="13079" y1="15000" x2="13079" y2="15000"/>
                            <a14:backgroundMark x1="16621" y1="11739" x2="16621" y2="11739"/>
                            <a14:backgroundMark x1="22071" y1="7391" x2="22071" y2="7391"/>
                            <a14:backgroundMark x1="25341" y1="5000" x2="25341" y2="5000"/>
                            <a14:backgroundMark x1="76567" y1="9783" x2="76567" y2="9783"/>
                            <a14:backgroundMark x1="68392" y1="5870" x2="68392" y2="5870"/>
                            <a14:backgroundMark x1="19619" y1="86304" x2="19619" y2="86304"/>
                            <a14:backgroundMark x1="4905" y1="64565" x2="4905" y2="64565"/>
                            <a14:backgroundMark x1="4632" y1="66087" x2="4632" y2="66087"/>
                            <a14:backgroundMark x1="14441" y1="77826" x2="14441" y2="77826"/>
                            <a14:backgroundMark x1="7629" y1="46304" x2="7629" y2="46304"/>
                            <a14:backgroundMark x1="21253" y1="93261" x2="30245" y2="98696"/>
                            <a14:backgroundMark x1="60218" y1="2609" x2="89101" y2="16957"/>
                            <a14:backgroundMark x1="76839" y1="6522" x2="92098" y2="32609"/>
                            <a14:backgroundMark x1="15531" y1="95435" x2="2997" y2="66304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312425">
                <a:off x="3551635" y="830229"/>
                <a:ext cx="959733" cy="111127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563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143</Words>
  <Application>Microsoft Office PowerPoint</Application>
  <PresentationFormat>Экран (16:9)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Нащадки Сміта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Нащадки Сміта</dc:title>
  <dc:creator>Валя</dc:creator>
  <cp:lastModifiedBy>Вита</cp:lastModifiedBy>
  <cp:revision>36</cp:revision>
  <dcterms:created xsi:type="dcterms:W3CDTF">2019-02-25T19:08:37Z</dcterms:created>
  <dcterms:modified xsi:type="dcterms:W3CDTF">2019-02-27T20:16:27Z</dcterms:modified>
</cp:coreProperties>
</file>